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Robo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bold.fntdata"/><Relationship Id="rId12" Type="http://schemas.openxmlformats.org/officeDocument/2006/relationships/slide" Target="slides/slide7.xml"/><Relationship Id="rId34" Type="http://schemas.openxmlformats.org/officeDocument/2006/relationships/font" Target="fonts/Robot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9e528a6589_0_50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9e528a6589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9e528a6589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9e528a6589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9e528a6589_0_5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9e528a6589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9e528a6589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9e528a6589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9e528a6589_0_5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9e528a6589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9e528a6589_0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9e528a6589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9e528a6589_0_5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9e528a6589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9e528a6589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9e528a6589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e528a6589_0_5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9e528a6589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a11cb54cf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a11cb54cf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a11cb54cfa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a11cb54cf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a11cb54cf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a11cb54cf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a11cb54cfa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a11cb54cf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9e528a6589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9e528a6589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a11cb54cf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a11cb54cf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e528a6589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e528a6589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e528a6589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9e528a6589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9e528a6589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9e528a6589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9e528a6589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9e528a6589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44850" y="1866675"/>
            <a:ext cx="84543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Char char="-"/>
            </a:pPr>
            <a:r>
              <a:rPr lang="es"/>
              <a:t>                                                        -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77038" y="283948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Proyecto Web de Fernando González Serrano</a:t>
            </a:r>
            <a:endParaRPr sz="240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575" y="1732650"/>
            <a:ext cx="7010126" cy="110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Instalación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465800"/>
            <a:ext cx="84339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Necesitamos descargar el código fuente del repositorio de Github si no lo tenemos ya en local.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Debemos tener NodeJS con NPM instalados de forma global en la máquina y añadido a las variables de entorno.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Primero modificaremos los archivos .env de la carpeta “frontend” y “backend” con las api key que corresponden y endpoints tal y como se indica en el Readme.md.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Después haremos un “npm install” en la raíz de las dos carpetas.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Para arrancar el frontend y backend en modo desarrollador haremos “npm run dev” en la raíz de las dos carpetas por separado.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Para poner todo en modo producción, haremos “npm run build” en la carpeta “frontend”, y copiaremos los contenidos de la carpeta “dist” en el directorio donde sirve Apache con nuestro VirtualHost la web, y para el backend bastará con correr el comando “sudo pm2 start index.js &amp;&amp; sudo pm2 save” estando en la carpeta “backend”.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xx%</a:t>
            </a:r>
            <a:endParaRPr/>
          </a:p>
        </p:txBody>
      </p:sp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484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465800"/>
            <a:ext cx="75294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hotel Aura de Mallorca:</a:t>
            </a:r>
            <a:endParaRPr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-"/>
            </a:pPr>
            <a:r>
              <a:rPr lang="es"/>
              <a:t>Ofrece al cliente reservar su hospedaje (cogiendo un plan y servicios opcionales).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s"/>
              <a:t>Ofrece al cliente el control de todos los datos respecto a su cuenta (creación, edición y eliminación), además de poder recuperarla.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s"/>
              <a:t>Ofrecer un formulario de contacto.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s"/>
              <a:t>Al reservar se ofrece un servicio de comprobación climatológica en la fecha de entrada (Check-in) de la reserva y, si hace mal tiempo, no permite continuar la reserva.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s"/>
              <a:t>El sitio web es accesible, SEO optimizado y usable, además de optimizado en código.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DIFERENCIACIÓN 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COMPETENCIA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Diferenciación de la competencia</a:t>
            </a:r>
            <a:endParaRPr/>
          </a:p>
        </p:txBody>
      </p:sp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311700" y="1465800"/>
            <a:ext cx="86463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Nos diferenciamos de la competencia por nuestro servicio climatológico al realizar nuestra reserva, nuestro diseño en cada detalle de nuestra web, y la gran experiencia de navegación por la web, además de que todas las funciones comunes en una web de un hotel se realizan de forma segura, cifrando todos sus datos, y de forma óptima.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TECNOLOGÍAS USADAS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Tecnologías usadas</a:t>
            </a:r>
            <a:endParaRPr/>
          </a:p>
        </p:txBody>
      </p:sp>
      <p:sp>
        <p:nvSpPr>
          <p:cNvPr id="177" name="Google Shape;177;p29"/>
          <p:cNvSpPr txBox="1"/>
          <p:nvPr>
            <p:ph idx="1" type="body"/>
          </p:nvPr>
        </p:nvSpPr>
        <p:spPr>
          <a:xfrm>
            <a:off x="311700" y="1465800"/>
            <a:ext cx="76947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Lenguajes: Javascript y Typescript.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Frameworks: React y Express.js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Herramientas de despliegue: Vite, Debian, VirtualBox y Apache.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Librerías: React-Bootstrap, i18next, Stripe, Bcrypt, CORS, JWT, OpenWeatherMap API, NodeJS Nodemaliler, Multer, Qrcode.react.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Entidad-Relación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 la BASE DE DATOS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311700" y="555600"/>
            <a:ext cx="3195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</a:t>
            </a:r>
            <a:r>
              <a:rPr lang="es"/>
              <a:t>E/R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 la BASE DE DATOS</a:t>
            </a:r>
            <a:endParaRPr/>
          </a:p>
        </p:txBody>
      </p:sp>
      <p:pic>
        <p:nvPicPr>
          <p:cNvPr id="188" name="Google Shape;1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8800" y="345450"/>
            <a:ext cx="4267549" cy="445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460950" y="3272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621300" y="1297675"/>
            <a:ext cx="6952500" cy="29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Introducción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Objetivos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Requisitos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Funcionalidad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Diferenciación de la competencia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Tecnologías usadas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Pruebas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Clases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>
            <p:ph type="title"/>
          </p:nvPr>
        </p:nvSpPr>
        <p:spPr>
          <a:xfrm>
            <a:off x="311700" y="555600"/>
            <a:ext cx="59565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Clases</a:t>
            </a:r>
            <a:endParaRPr/>
          </a:p>
        </p:txBody>
      </p:sp>
      <p:pic>
        <p:nvPicPr>
          <p:cNvPr id="199" name="Google Shape;1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1500" y="889575"/>
            <a:ext cx="4838701" cy="352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Casos de Uso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5"/>
          <p:cNvSpPr txBox="1"/>
          <p:nvPr>
            <p:ph type="title"/>
          </p:nvPr>
        </p:nvSpPr>
        <p:spPr>
          <a:xfrm>
            <a:off x="311700" y="555600"/>
            <a:ext cx="2071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Casos de Uso</a:t>
            </a:r>
            <a:endParaRPr/>
          </a:p>
        </p:txBody>
      </p:sp>
      <p:pic>
        <p:nvPicPr>
          <p:cNvPr id="210" name="Google Shape;21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6750" y="152400"/>
            <a:ext cx="504516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200"/>
              <a:t>Transformando Estancias en Experiencias Memorables</a:t>
            </a:r>
            <a:endParaRPr sz="2200"/>
          </a:p>
        </p:txBody>
      </p:sp>
      <p:sp>
        <p:nvSpPr>
          <p:cNvPr id="221" name="Google Shape;221;p37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En el Hotel 'Aura de Mallorca', cada detalle se fusiona para ofrecer no solo alojamiento, sino una experiencia única, donde la excelencia y la innovación se encuentran para crear recuerdos inolvidables.</a:t>
            </a:r>
            <a:endParaRPr sz="1500"/>
          </a:p>
        </p:txBody>
      </p:sp>
      <p:pic>
        <p:nvPicPr>
          <p:cNvPr descr="Black and white image of ladder handles coming out of the water onto a floating dock" id="222" name="Google Shape;222;p37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 txBox="1"/>
          <p:nvPr>
            <p:ph idx="4294967295" type="title"/>
          </p:nvPr>
        </p:nvSpPr>
        <p:spPr>
          <a:xfrm>
            <a:off x="773700" y="1022400"/>
            <a:ext cx="7596600" cy="14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200">
                <a:solidFill>
                  <a:schemeClr val="lt2"/>
                </a:solidFill>
              </a:rPr>
              <a:t>“</a:t>
            </a:r>
            <a:r>
              <a:rPr lang="es" sz="2200">
                <a:solidFill>
                  <a:schemeClr val="lt2"/>
                </a:solidFill>
              </a:rPr>
              <a:t>'En la industria hotelera, la excelencia no solo reside en ofrecer servicios, sino en crear experiencias inolvidables para cada huésped. La atención al detalle y la capacidad de anticipar las necesidades son fundamentales</a:t>
            </a:r>
            <a:r>
              <a:rPr lang="es" sz="2200">
                <a:solidFill>
                  <a:schemeClr val="lt2"/>
                </a:solidFill>
              </a:rPr>
              <a:t>”</a:t>
            </a:r>
            <a:endParaRPr sz="2200">
              <a:solidFill>
                <a:schemeClr val="lt2"/>
              </a:solidFill>
            </a:endParaRPr>
          </a:p>
        </p:txBody>
      </p:sp>
      <p:cxnSp>
        <p:nvCxnSpPr>
          <p:cNvPr id="228" name="Google Shape;228;p38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9" name="Google Shape;229;p38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 </a:t>
            </a:r>
            <a:r>
              <a:rPr lang="es"/>
              <a:t>María González, Experta en Gestión Hotelera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/>
          <p:nvPr>
            <p:ph type="title"/>
          </p:nvPr>
        </p:nvSpPr>
        <p:spPr>
          <a:xfrm>
            <a:off x="311700" y="346050"/>
            <a:ext cx="28080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¡Contacta con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nosotros</a:t>
            </a:r>
            <a:r>
              <a:rPr lang="es" sz="3000"/>
              <a:t>!</a:t>
            </a:r>
            <a:endParaRPr sz="3000"/>
          </a:p>
        </p:txBody>
      </p:sp>
      <p:sp>
        <p:nvSpPr>
          <p:cNvPr id="235" name="Google Shape;235;p39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Contacto: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/>
              <a:t>Hotel Aura de Mallorca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Carrer Joan Miró, 22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Inca, Mallorca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h</a:t>
            </a:r>
            <a:r>
              <a:rPr lang="es"/>
              <a:t>otelaurademallorca@gmail.com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u="sng">
                <a:hlinkClick r:id="rId3"/>
              </a:rPr>
              <a:t>www.hotelaurademallorca.com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 </a:t>
            </a:r>
            <a:endParaRPr sz="1400"/>
          </a:p>
        </p:txBody>
      </p:sp>
      <p:pic>
        <p:nvPicPr>
          <p:cNvPr id="236" name="Google Shape;236;p39"/>
          <p:cNvPicPr preferRelativeResize="0"/>
          <p:nvPr/>
        </p:nvPicPr>
        <p:blipFill rotWithShape="1">
          <a:blip r:embed="rId4">
            <a:alphaModFix/>
          </a:blip>
          <a:srcRect b="0" l="9336" r="9336" t="0"/>
          <a:stretch/>
        </p:blipFill>
        <p:spPr>
          <a:xfrm>
            <a:off x="3274676" y="0"/>
            <a:ext cx="5869323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 txBox="1"/>
          <p:nvPr/>
        </p:nvSpPr>
        <p:spPr>
          <a:xfrm>
            <a:off x="0" y="464025"/>
            <a:ext cx="9144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GRACIAS</a:t>
            </a:r>
            <a:endParaRPr sz="4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2" name="Google Shape;24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150" y="1725375"/>
            <a:ext cx="2573700" cy="25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311700" y="10961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Bienvenidos a la presentación del proyecto del </a:t>
            </a:r>
            <a:r>
              <a:rPr b="1" lang="es" u="sng"/>
              <a:t>Hotel 'Aura de Mallorca'</a:t>
            </a:r>
            <a:r>
              <a:rPr lang="es"/>
              <a:t>. Soy </a:t>
            </a:r>
            <a:r>
              <a:rPr b="1" lang="es"/>
              <a:t>Fernando González Serrano</a:t>
            </a:r>
            <a:r>
              <a:rPr lang="es"/>
              <a:t>, y hoy presentaré mi proyecto final de FP de desarrollo web. Exploraremos las características clave y la innovación detrás de este proyecto del desarrollo de un sitio web de un Hotel. ¡Comencemos!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Para empezar: 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s" sz="1400"/>
              <a:t>¿Qué es Aura de Mallorca?</a:t>
            </a:r>
            <a:r>
              <a:rPr b="1" lang="es" sz="1400"/>
              <a:t> 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/>
              <a:t>Es un hotel de cinco estrellas ubicado en la isla de  Mallorca, España. El hotel ofrece una amplia gama de servicios y comodidades, que incluyen habitaciones y suites lujosas, restaurantes “gourmet”, piscinas, “spa”, gimnasio, ¡y mucho más!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201600" y="403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201600" y="739275"/>
            <a:ext cx="3999900" cy="44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Desarrollar una Plataforma Integral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Diferenciación a través de Servicios Exclusivos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Experiencia del Usuario Optimizada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Integración de Tecnologías de Pago Seguras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Seguridad y Privacidad de Datos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Experiencia Multi-Idioma.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Páginas condicionales para Usuarios Registrados y Administradores (o trabajadores).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Impacto Medible.</a:t>
            </a:r>
            <a:endParaRPr sz="864"/>
          </a:p>
        </p:txBody>
      </p:sp>
      <p:sp>
        <p:nvSpPr>
          <p:cNvPr id="116" name="Google Shape;116;p18"/>
          <p:cNvSpPr txBox="1"/>
          <p:nvPr>
            <p:ph idx="2" type="body"/>
          </p:nvPr>
        </p:nvSpPr>
        <p:spPr>
          <a:xfrm>
            <a:off x="4248900" y="739275"/>
            <a:ext cx="4473300" cy="44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/>
              <a:t>-&gt;	Crear un sitio web completo que abarque desde la presentación del hotel hasta la gestión de reservas y servicios.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Implementar servicios únicos, como la reserva condicionada por el clima, para destacar frente a la competencia.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Garantizar una interfaz amigable que permita a los usuarios reservar, gestionar cuentas y acceder a información de manera eficiente.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Implementar métodos de pago seguros, inicialmente con Stripe y posibilidad de expansión a PayPal en el futuro.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Garantizar la seguridad de los datos de los usuarios mediante la implementación de HTTPS con SSL y prácticas de codificación seguras.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Ofrecer una experiencia inclusiva mediante la implementación de un sistema multi-idioma para acomodar a una audiencia diversa.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Facilitar a los usuarios la gestión de reservas y proporcionar a los administradores herramientas eficaces para la administración del sistema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900"/>
              <a:t>-&gt;	Evaluar el éxito del proyecto mediante métricas como la tasa de reservas, la satisfacción del usuario y la eficacia de las funcionalidades implementadas.</a:t>
            </a:r>
            <a:endParaRPr sz="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REQUISITOS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Requisitos</a:t>
            </a:r>
            <a:endParaRPr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00" y="1465800"/>
            <a:ext cx="80484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Sistema Operativo del Servidor: Debian 12 como sistema operativo del servidor (Linux)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Servidor Web: Apache para el despliegue del sitio web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Gestión de Procesos: PM2 para la gestión de procesos del backend (necesita NodeJS con NPM instalado)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Despliegue y Redirección: Config. de VirtualHosts en Apache con ProxyPass para comunicar con el backend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Seguridad y Encriptación: HTTPS con SSL para la encriptación segura de datos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Base de Datos: MariaDB configurada para almacenar información esencial del hotel, reservas y usuarios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Lenguajes de Programación: HTML, CSS y JavaScript para el Frontend (React), y NodeJS para el Backend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API Externa: Integración con una API externa para la verificación de las condiciones meteorológicas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Métodos de Pago: Configuración de Stripe como método de pago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Gestión de Versiones: Implementación de un sistema de control de versiones, como Git, para facilitar el desarrollo colaborativo y la gestión de cambios.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INSTALACIÓN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